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1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15.png" ContentType="image/png"/>
  <Override PartName="/ppt/media/image7.jpeg" ContentType="image/jpeg"/>
  <Override PartName="/ppt/media/image13.png" ContentType="image/png"/>
  <Override PartName="/ppt/media/image19.png" ContentType="image/png"/>
  <Override PartName="/ppt/media/image12.jpeg" ContentType="image/jpeg"/>
  <Override PartName="/ppt/media/image42.jpeg" ContentType="image/jpeg"/>
  <Override PartName="/ppt/media/image11.png" ContentType="image/png"/>
  <Override PartName="/ppt/media/image21.png" ContentType="image/png"/>
  <Override PartName="/ppt/media/image20.jpeg" ContentType="image/jpeg"/>
  <Override PartName="/ppt/media/image38.png" ContentType="image/png"/>
  <Override PartName="/ppt/media/image1.png" ContentType="image/png"/>
  <Override PartName="/ppt/media/image36.png" ContentType="image/png"/>
  <Override PartName="/ppt/media/image5.png" ContentType="image/png"/>
  <Override PartName="/ppt/media/image22.png" ContentType="image/png"/>
  <Override PartName="/ppt/media/image39.gif" ContentType="image/gif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6.png" ContentType="image/png"/>
  <Override PartName="/ppt/media/image37.gif" ContentType="image/gif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4.png" ContentType="image/png"/>
  <Override PartName="/ppt/media/image28.jpeg" ContentType="image/jpeg"/>
  <Override PartName="/ppt/media/image4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.jpeg" ContentType="image/jpeg"/>
  <Override PartName="/ppt/media/image35.jpeg" ContentType="image/jpeg"/>
  <Override PartName="/ppt/media/image16.jpeg" ContentType="image/jpeg"/>
  <Override PartName="/ppt/media/image43.png" ContentType="image/png"/>
  <Override PartName="/ppt/media/image40.jpeg" ContentType="image/jpe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83b81a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844d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07173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gapWidth val="150"/>
        <c:overlap val="0"/>
        <c:axId val="46631945"/>
        <c:axId val="61887094"/>
      </c:barChart>
      <c:catAx>
        <c:axId val="46631945"/>
        <c:scaling>
          <c:orientation val="minMax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p>
            <a:pPr>
              <a:def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</a:p>
        </c:txPr>
        <c:crossAx val="61887094"/>
        <c:crosses val="autoZero"/>
        <c:auto val="1"/>
        <c:lblAlgn val="ctr"/>
        <c:lblOffset val="100"/>
      </c:catAx>
      <c:valAx>
        <c:axId val="61887094"/>
        <c:scaling>
          <c:orientation val="minMax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p>
            <a:pPr>
              <a:def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</a:p>
        </c:txPr>
        <c:crossAx val="46631945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3081356-299E-4E85-A4D1-5F57E2062DB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68484B-C1BA-4553-9D4A-CD75963D335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945C214-38A2-4B81-A867-E1A986C833E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pic>
        <p:nvPicPr>
          <p:cNvPr id="2" name="Picture 15" descr=""/>
          <p:cNvPicPr/>
          <p:nvPr/>
        </p:nvPicPr>
        <p:blipFill>
          <a:blip r:embed="rId4"/>
          <a:srcRect l="6067" t="0" r="6067" b="21926"/>
          <a:stretch/>
        </p:blipFill>
        <p:spPr>
          <a:xfrm>
            <a:off x="0" y="1484640"/>
            <a:ext cx="12191040" cy="352152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40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990560" y="3554280"/>
            <a:ext cx="3738960" cy="2567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79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17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55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231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4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5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gif"/><Relationship Id="rId4" Type="http://schemas.openxmlformats.org/officeDocument/2006/relationships/image" Target="../media/image38.png"/><Relationship Id="rId5" Type="http://schemas.openxmlformats.org/officeDocument/2006/relationships/image" Target="../media/image39.gif"/><Relationship Id="rId6" Type="http://schemas.openxmlformats.org/officeDocument/2006/relationships/image" Target="../media/image40.jpeg"/><Relationship Id="rId7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69000" y="9086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PPT-Vorlage HFU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rafik 9" descr=""/>
          <p:cNvPicPr/>
          <p:nvPr/>
        </p:nvPicPr>
        <p:blipFill>
          <a:blip r:embed="rId1"/>
          <a:srcRect l="0" t="34168" r="27833" b="17916"/>
          <a:stretch/>
        </p:blipFill>
        <p:spPr>
          <a:xfrm>
            <a:off x="505800" y="2701080"/>
            <a:ext cx="3415680" cy="341568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1522440" y="4161600"/>
            <a:ext cx="1682640" cy="3736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Bild einfügen oder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13" descr=""/>
          <p:cNvPicPr/>
          <p:nvPr/>
        </p:nvPicPr>
        <p:blipFill>
          <a:blip r:embed="rId2"/>
          <a:stretch/>
        </p:blipFill>
        <p:spPr>
          <a:xfrm>
            <a:off x="7675560" y="2208240"/>
            <a:ext cx="3527280" cy="2481120"/>
          </a:xfrm>
          <a:prstGeom prst="rect">
            <a:avLst/>
          </a:prstGeom>
          <a:ln w="9360"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8112240" y="3263760"/>
            <a:ext cx="2703960" cy="45036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Claim bei Bedarf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SmartArt-Auswahl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9AD10B2-A105-45A3-9C29-47FE2776706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"/>
          <p:cNvSpPr/>
          <p:nvPr/>
        </p:nvSpPr>
        <p:spPr>
          <a:xfrm>
            <a:off x="369000" y="1052640"/>
            <a:ext cx="1139040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Formen finden Sie unter „Einfügen &gt; SmartArt“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5"/>
          <p:cNvSpPr/>
          <p:nvPr/>
        </p:nvSpPr>
        <p:spPr>
          <a:xfrm>
            <a:off x="605880" y="2277000"/>
            <a:ext cx="1641600" cy="1406880"/>
          </a:xfrm>
          <a:prstGeom prst="rect">
            <a:avLst/>
          </a:prstGeom>
          <a:blipFill>
            <a:blip r:embed="rId1"/>
            <a:stretch>
              <a:fillRect l="-2951" t="0" r="-295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6"/>
          <p:cNvSpPr/>
          <p:nvPr/>
        </p:nvSpPr>
        <p:spPr>
          <a:xfrm>
            <a:off x="605880" y="2481120"/>
            <a:ext cx="1641600" cy="336960"/>
          </a:xfrm>
          <a:prstGeom prst="rect">
            <a:avLst/>
          </a:prstGeom>
          <a:solidFill>
            <a:srgbClr val="86b81a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Furtwangen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7"/>
          <p:cNvSpPr/>
          <p:nvPr/>
        </p:nvSpPr>
        <p:spPr>
          <a:xfrm>
            <a:off x="583920" y="4080960"/>
            <a:ext cx="1878480" cy="1502640"/>
          </a:xfrm>
          <a:prstGeom prst="rect">
            <a:avLst/>
          </a:prstGeom>
          <a:blipFill>
            <a:blip r:embed="rId2"/>
            <a:stretch>
              <a:fillRect l="-9959" t="0" r="-9959" b="0"/>
            </a:stretch>
          </a:blip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</p:sp>
      <p:sp>
        <p:nvSpPr>
          <p:cNvPr id="338" name="CustomShape 8"/>
          <p:cNvSpPr/>
          <p:nvPr/>
        </p:nvSpPr>
        <p:spPr>
          <a:xfrm>
            <a:off x="695160" y="5386680"/>
            <a:ext cx="1671840" cy="525240"/>
          </a:xfrm>
          <a:prstGeom prst="wedgeRectCallout">
            <a:avLst>
              <a:gd name="adj1" fmla="val 20250"/>
              <a:gd name="adj2" fmla="val -60700"/>
            </a:avLst>
          </a:prstGeo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/>
          </a:gra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2"/>
          <a:fontRef idx="minor"/>
        </p:style>
        <p:txBody>
          <a:bodyPr lIns="60840" rIns="60840" tIns="60840" bIns="60840" anchor="ctr"/>
          <a:p>
            <a:pPr algn="ctr">
              <a:lnSpc>
                <a:spcPct val="9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Wirtschafts-ingenieurwesen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9"/>
          <p:cNvSpPr/>
          <p:nvPr/>
        </p:nvSpPr>
        <p:spPr>
          <a:xfrm>
            <a:off x="2639520" y="2268000"/>
            <a:ext cx="1443960" cy="338400"/>
          </a:xfrm>
          <a:prstGeom prst="rect">
            <a:avLst/>
          </a:prstGeom>
          <a:solidFill>
            <a:srgbClr val="83b81a"/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Überschrift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10"/>
          <p:cNvSpPr/>
          <p:nvPr/>
        </p:nvSpPr>
        <p:spPr>
          <a:xfrm>
            <a:off x="2639520" y="2574360"/>
            <a:ext cx="1443960" cy="789480"/>
          </a:xfrm>
          <a:prstGeom prst="rect">
            <a:avLst/>
          </a:prstGeom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11"/>
          <p:cNvSpPr/>
          <p:nvPr/>
        </p:nvSpPr>
        <p:spPr>
          <a:xfrm>
            <a:off x="5478120" y="1989360"/>
            <a:ext cx="533880" cy="5338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12"/>
          <p:cNvSpPr/>
          <p:nvPr/>
        </p:nvSpPr>
        <p:spPr>
          <a:xfrm rot="2160000">
            <a:off x="5996520" y="24001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3"/>
          <p:cNvSpPr/>
          <p:nvPr/>
        </p:nvSpPr>
        <p:spPr>
          <a:xfrm>
            <a:off x="6128640" y="2462040"/>
            <a:ext cx="533880" cy="5338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14"/>
          <p:cNvSpPr/>
          <p:nvPr/>
        </p:nvSpPr>
        <p:spPr>
          <a:xfrm rot="6480000">
            <a:off x="6203160" y="3017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5"/>
          <p:cNvSpPr/>
          <p:nvPr/>
        </p:nvSpPr>
        <p:spPr>
          <a:xfrm>
            <a:off x="5880240" y="3226680"/>
            <a:ext cx="533880" cy="5338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16"/>
          <p:cNvSpPr/>
          <p:nvPr/>
        </p:nvSpPr>
        <p:spPr>
          <a:xfrm rot="10800000">
            <a:off x="6105240" y="394488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7"/>
          <p:cNvSpPr/>
          <p:nvPr/>
        </p:nvSpPr>
        <p:spPr>
          <a:xfrm>
            <a:off x="5076360" y="3226680"/>
            <a:ext cx="533880" cy="5338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18"/>
          <p:cNvSpPr/>
          <p:nvPr/>
        </p:nvSpPr>
        <p:spPr>
          <a:xfrm rot="15120000">
            <a:off x="5149080" y="3026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9"/>
          <p:cNvSpPr/>
          <p:nvPr/>
        </p:nvSpPr>
        <p:spPr>
          <a:xfrm>
            <a:off x="4827600" y="2462040"/>
            <a:ext cx="533880" cy="5338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0"/>
          <p:cNvSpPr/>
          <p:nvPr/>
        </p:nvSpPr>
        <p:spPr>
          <a:xfrm rot="19440000">
            <a:off x="5345280" y="2405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1"/>
          <p:cNvSpPr/>
          <p:nvPr/>
        </p:nvSpPr>
        <p:spPr>
          <a:xfrm>
            <a:off x="10733760" y="5261040"/>
            <a:ext cx="90360" cy="142560"/>
          </a:xfrm>
          <a:custGeom>
            <a:avLst/>
            <a:gdLst/>
            <a:ahLst/>
            <a:rect l="l" t="t" r="r" b="b"/>
            <a:pathLst>
              <a:path w="0" h="143817">
                <a:moveTo>
                  <a:pt x="45720" y="0"/>
                </a:moveTo>
                <a:lnTo>
                  <a:pt x="45720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2" name="CustomShape 22"/>
          <p:cNvSpPr/>
          <p:nvPr/>
        </p:nvSpPr>
        <p:spPr>
          <a:xfrm>
            <a:off x="9838080" y="4660560"/>
            <a:ext cx="940680" cy="142560"/>
          </a:xfrm>
          <a:custGeom>
            <a:avLst/>
            <a:gdLst/>
            <a:ahLst/>
            <a:rect l="l" t="t" r="r" b="b"/>
            <a:pathLst>
              <a:path w="941664" h="143817">
                <a:moveTo>
                  <a:pt x="0" y="0"/>
                </a:moveTo>
                <a:lnTo>
                  <a:pt x="0" y="72479"/>
                </a:lnTo>
                <a:lnTo>
                  <a:pt x="941664" y="72479"/>
                </a:lnTo>
                <a:lnTo>
                  <a:pt x="941664" y="143817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3" name="CustomShape 23"/>
          <p:cNvSpPr/>
          <p:nvPr/>
        </p:nvSpPr>
        <p:spPr>
          <a:xfrm>
            <a:off x="8896320" y="5261040"/>
            <a:ext cx="626760" cy="142560"/>
          </a:xfrm>
          <a:custGeom>
            <a:avLst/>
            <a:gdLst/>
            <a:ahLst/>
            <a:rect l="l" t="t" r="r" b="b"/>
            <a:pathLst>
              <a:path w="627776" h="143817">
                <a:moveTo>
                  <a:pt x="0" y="0"/>
                </a:moveTo>
                <a:lnTo>
                  <a:pt x="0" y="72479"/>
                </a:lnTo>
                <a:lnTo>
                  <a:pt x="627776" y="72479"/>
                </a:lnTo>
                <a:lnTo>
                  <a:pt x="627776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4" name="CustomShape 24"/>
          <p:cNvSpPr/>
          <p:nvPr/>
        </p:nvSpPr>
        <p:spPr>
          <a:xfrm>
            <a:off x="8268480" y="5261040"/>
            <a:ext cx="626760" cy="142560"/>
          </a:xfrm>
          <a:custGeom>
            <a:avLst/>
            <a:gdLst/>
            <a:ahLst/>
            <a:rect l="l" t="t" r="r" b="b"/>
            <a:pathLst>
              <a:path w="627776" h="143817">
                <a:moveTo>
                  <a:pt x="627776" y="0"/>
                </a:moveTo>
                <a:lnTo>
                  <a:pt x="627776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>
            <a:solidFill>
              <a:schemeClr val="accent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5" name="CustomShape 25"/>
          <p:cNvSpPr/>
          <p:nvPr/>
        </p:nvSpPr>
        <p:spPr>
          <a:xfrm>
            <a:off x="8896320" y="4660560"/>
            <a:ext cx="940680" cy="142560"/>
          </a:xfrm>
          <a:custGeom>
            <a:avLst/>
            <a:gdLst/>
            <a:ahLst/>
            <a:rect l="l" t="t" r="r" b="b"/>
            <a:pathLst>
              <a:path w="941664" h="143817">
                <a:moveTo>
                  <a:pt x="941664" y="0"/>
                </a:moveTo>
                <a:lnTo>
                  <a:pt x="941664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>
            <a:solidFill>
              <a:schemeClr val="accent1">
                <a:shade val="6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6" name="CustomShape 26"/>
          <p:cNvSpPr/>
          <p:nvPr/>
        </p:nvSpPr>
        <p:spPr>
          <a:xfrm>
            <a:off x="9609840" y="4204080"/>
            <a:ext cx="455400" cy="455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7" name="CustomShape 27"/>
          <p:cNvSpPr/>
          <p:nvPr/>
        </p:nvSpPr>
        <p:spPr>
          <a:xfrm>
            <a:off x="10066320" y="42030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8"/>
          <p:cNvSpPr/>
          <p:nvPr/>
        </p:nvSpPr>
        <p:spPr>
          <a:xfrm>
            <a:off x="8668080" y="480456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59" name="CustomShape 29"/>
          <p:cNvSpPr/>
          <p:nvPr/>
        </p:nvSpPr>
        <p:spPr>
          <a:xfrm>
            <a:off x="912456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30"/>
          <p:cNvSpPr/>
          <p:nvPr/>
        </p:nvSpPr>
        <p:spPr>
          <a:xfrm>
            <a:off x="8040240" y="5405040"/>
            <a:ext cx="455400" cy="455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1" name="CustomShape 31"/>
          <p:cNvSpPr/>
          <p:nvPr/>
        </p:nvSpPr>
        <p:spPr>
          <a:xfrm>
            <a:off x="849672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32"/>
          <p:cNvSpPr/>
          <p:nvPr/>
        </p:nvSpPr>
        <p:spPr>
          <a:xfrm>
            <a:off x="9295920" y="5405040"/>
            <a:ext cx="455400" cy="455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3" name="CustomShape 33"/>
          <p:cNvSpPr/>
          <p:nvPr/>
        </p:nvSpPr>
        <p:spPr>
          <a:xfrm>
            <a:off x="975240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34"/>
          <p:cNvSpPr/>
          <p:nvPr/>
        </p:nvSpPr>
        <p:spPr>
          <a:xfrm>
            <a:off x="10551240" y="4804560"/>
            <a:ext cx="455400" cy="4554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5" name="CustomShape 35"/>
          <p:cNvSpPr/>
          <p:nvPr/>
        </p:nvSpPr>
        <p:spPr>
          <a:xfrm>
            <a:off x="1100808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36"/>
          <p:cNvSpPr/>
          <p:nvPr/>
        </p:nvSpPr>
        <p:spPr>
          <a:xfrm>
            <a:off x="10551240" y="5405040"/>
            <a:ext cx="455400" cy="4554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67" name="CustomShape 37"/>
          <p:cNvSpPr/>
          <p:nvPr/>
        </p:nvSpPr>
        <p:spPr>
          <a:xfrm>
            <a:off x="1100808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38"/>
          <p:cNvSpPr/>
          <p:nvPr/>
        </p:nvSpPr>
        <p:spPr>
          <a:xfrm>
            <a:off x="433152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28320" rIns="41760" tIns="202320" bIns="547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39"/>
          <p:cNvSpPr/>
          <p:nvPr/>
        </p:nvSpPr>
        <p:spPr>
          <a:xfrm>
            <a:off x="284400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4720" rIns="41760" tIns="202320" bIns="547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40"/>
          <p:cNvSpPr/>
          <p:nvPr/>
        </p:nvSpPr>
        <p:spPr>
          <a:xfrm>
            <a:off x="433152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328320" rIns="41760" tIns="54720" bIns="2023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41"/>
          <p:cNvSpPr/>
          <p:nvPr/>
        </p:nvSpPr>
        <p:spPr>
          <a:xfrm>
            <a:off x="284400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4720" rIns="41760" tIns="54720" bIns="2023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42"/>
          <p:cNvSpPr/>
          <p:nvPr/>
        </p:nvSpPr>
        <p:spPr>
          <a:xfrm>
            <a:off x="3225960" y="4182120"/>
            <a:ext cx="798120" cy="79812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43"/>
          <p:cNvSpPr/>
          <p:nvPr/>
        </p:nvSpPr>
        <p:spPr>
          <a:xfrm rot="5400000">
            <a:off x="4063320" y="4182120"/>
            <a:ext cx="798120" cy="79812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44"/>
          <p:cNvSpPr/>
          <p:nvPr/>
        </p:nvSpPr>
        <p:spPr>
          <a:xfrm rot="10800000">
            <a:off x="6458760" y="7414920"/>
            <a:ext cx="798120" cy="79812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5"/>
          <p:cNvSpPr/>
          <p:nvPr/>
        </p:nvSpPr>
        <p:spPr>
          <a:xfrm rot="16200000">
            <a:off x="3225960" y="5019480"/>
            <a:ext cx="798120" cy="798120"/>
          </a:xfrm>
          <a:prstGeom prst="pieWedg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56880" rIns="56880" tIns="56880" bIns="56880" anchor="ctr" vert="vert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46"/>
          <p:cNvSpPr/>
          <p:nvPr/>
        </p:nvSpPr>
        <p:spPr>
          <a:xfrm>
            <a:off x="3905640" y="483372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77" name="CustomShape 47"/>
          <p:cNvSpPr/>
          <p:nvPr/>
        </p:nvSpPr>
        <p:spPr>
          <a:xfrm rot="10800000">
            <a:off x="4732200" y="564444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78" name="CustomShape 48"/>
          <p:cNvSpPr/>
          <p:nvPr/>
        </p:nvSpPr>
        <p:spPr>
          <a:xfrm>
            <a:off x="8256240" y="1988640"/>
            <a:ext cx="862920" cy="57492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79" name="CustomShape 49"/>
          <p:cNvSpPr/>
          <p:nvPr/>
        </p:nvSpPr>
        <p:spPr>
          <a:xfrm>
            <a:off x="7824240" y="2565000"/>
            <a:ext cx="1727280" cy="57492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0" name="CustomShape 50"/>
          <p:cNvSpPr/>
          <p:nvPr/>
        </p:nvSpPr>
        <p:spPr>
          <a:xfrm>
            <a:off x="7392240" y="3141000"/>
            <a:ext cx="2591280" cy="574920"/>
          </a:xfrm>
          <a:prstGeom prst="trapezoid">
            <a:avLst>
              <a:gd name="adj" fmla="val 75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1" name="CustomShape 51"/>
          <p:cNvSpPr/>
          <p:nvPr/>
        </p:nvSpPr>
        <p:spPr>
          <a:xfrm>
            <a:off x="5808600" y="4437360"/>
            <a:ext cx="718560" cy="28692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2" name="CustomShape 52"/>
          <p:cNvSpPr/>
          <p:nvPr/>
        </p:nvSpPr>
        <p:spPr>
          <a:xfrm>
            <a:off x="6456240" y="4437360"/>
            <a:ext cx="718560" cy="28692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3" name="CustomShape 53"/>
          <p:cNvSpPr/>
          <p:nvPr/>
        </p:nvSpPr>
        <p:spPr>
          <a:xfrm>
            <a:off x="7103880" y="4437360"/>
            <a:ext cx="718560" cy="286920"/>
          </a:xfrm>
          <a:prstGeom prst="chevron">
            <a:avLst>
              <a:gd name="adj" fmla="val 5000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4" name="CustomShape 54"/>
          <p:cNvSpPr/>
          <p:nvPr/>
        </p:nvSpPr>
        <p:spPr>
          <a:xfrm>
            <a:off x="10544040" y="2536200"/>
            <a:ext cx="824400" cy="82440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5" name="CustomShape 55"/>
          <p:cNvSpPr/>
          <p:nvPr/>
        </p:nvSpPr>
        <p:spPr>
          <a:xfrm>
            <a:off x="10750320" y="2205000"/>
            <a:ext cx="411840" cy="41184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6" name="CustomShape 56"/>
          <p:cNvSpPr/>
          <p:nvPr/>
        </p:nvSpPr>
        <p:spPr>
          <a:xfrm>
            <a:off x="11287800" y="2742480"/>
            <a:ext cx="411840" cy="41184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7" name="CustomShape 57"/>
          <p:cNvSpPr/>
          <p:nvPr/>
        </p:nvSpPr>
        <p:spPr>
          <a:xfrm>
            <a:off x="10750320" y="3280320"/>
            <a:ext cx="411840" cy="41184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388" name="CustomShape 58"/>
          <p:cNvSpPr/>
          <p:nvPr/>
        </p:nvSpPr>
        <p:spPr>
          <a:xfrm>
            <a:off x="10212840" y="2742480"/>
            <a:ext cx="411840" cy="411840"/>
          </a:xfrm>
          <a:prstGeom prst="ellipse">
            <a:avLst/>
          </a:prstGeom>
          <a:solidFill>
            <a:schemeClr val="accent1">
              <a:alpha val="5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EDB4338-ECD1-4517-88AB-4AE6E81832AB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69000" y="1052640"/>
            <a:ext cx="11414880" cy="153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Basisformen finden Sie unter „Start &gt; Zeichnung“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Basisgrafiken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6823440" y="3133080"/>
            <a:ext cx="121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4" name="CustomShape 6"/>
          <p:cNvSpPr/>
          <p:nvPr/>
        </p:nvSpPr>
        <p:spPr>
          <a:xfrm>
            <a:off x="5231880" y="2907360"/>
            <a:ext cx="393840" cy="4503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7"/>
          <p:cNvSpPr/>
          <p:nvPr/>
        </p:nvSpPr>
        <p:spPr>
          <a:xfrm>
            <a:off x="5870160" y="295524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8"/>
          <p:cNvSpPr/>
          <p:nvPr/>
        </p:nvSpPr>
        <p:spPr>
          <a:xfrm>
            <a:off x="335160" y="4151160"/>
            <a:ext cx="2030760" cy="789120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9"/>
          <p:cNvSpPr/>
          <p:nvPr/>
        </p:nvSpPr>
        <p:spPr>
          <a:xfrm>
            <a:off x="2573640" y="4151160"/>
            <a:ext cx="2030760" cy="78912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chemeClr val="accent1">
              <a:lumMod val="40000"/>
              <a:lumOff val="60000"/>
            </a:schemeClr>
          </a:solidFill>
          <a:ln w="6480">
            <a:solidFill>
              <a:schemeClr val="accent1">
                <a:shade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0"/>
          <p:cNvSpPr/>
          <p:nvPr/>
        </p:nvSpPr>
        <p:spPr>
          <a:xfrm>
            <a:off x="4799880" y="4151160"/>
            <a:ext cx="2087280" cy="78912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11"/>
          <p:cNvSpPr/>
          <p:nvPr/>
        </p:nvSpPr>
        <p:spPr>
          <a:xfrm>
            <a:off x="8444880" y="2738160"/>
            <a:ext cx="1014840" cy="78912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rgbClr val="4a7ebb"/>
            </a:solidFill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2"/>
          <p:cNvSpPr/>
          <p:nvPr/>
        </p:nvSpPr>
        <p:spPr>
          <a:xfrm>
            <a:off x="1850040" y="2277000"/>
            <a:ext cx="1423440" cy="14234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13"/>
          <p:cNvSpPr/>
          <p:nvPr/>
        </p:nvSpPr>
        <p:spPr>
          <a:xfrm>
            <a:off x="335160" y="2277000"/>
            <a:ext cx="1423440" cy="142344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4"/>
          <p:cNvSpPr/>
          <p:nvPr/>
        </p:nvSpPr>
        <p:spPr>
          <a:xfrm>
            <a:off x="3375360" y="2277000"/>
            <a:ext cx="1423440" cy="1423440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15"/>
          <p:cNvSpPr/>
          <p:nvPr/>
        </p:nvSpPr>
        <p:spPr>
          <a:xfrm>
            <a:off x="7010640" y="4581000"/>
            <a:ext cx="4845240" cy="359280"/>
          </a:xfrm>
          <a:prstGeom prst="rect">
            <a:avLst/>
          </a:prstGeom>
          <a:solidFill>
            <a:schemeClr val="accent1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rIns="90000" tIns="144000" bIns="10800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 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16"/>
          <p:cNvSpPr/>
          <p:nvPr/>
        </p:nvSpPr>
        <p:spPr>
          <a:xfrm>
            <a:off x="10056600" y="3133080"/>
            <a:ext cx="136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Anwendung SmartArt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A2413B2-70C8-4675-97BD-6C3132B3ED6E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6552720" y="1052640"/>
            <a:ext cx="5231160" cy="10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0" bIns="108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können das SmartArt-Objekt austauschen, in dem Sie mit einem Rechtsklick darauf klicken und „Layout ändern…“ auswählen.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2229480" y="1177200"/>
            <a:ext cx="1502640" cy="97632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410" name="CustomShape 6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2715135" h="1952941">
                <a:moveTo>
                  <a:pt x="2715135" y="15487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411" name="CustomShape 7"/>
          <p:cNvSpPr/>
          <p:nvPr/>
        </p:nvSpPr>
        <p:spPr>
          <a:xfrm>
            <a:off x="408672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412" name="CustomShape 8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3903204" h="1952941">
                <a:moveTo>
                  <a:pt x="3903204" y="1850644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413" name="CustomShape 9"/>
          <p:cNvSpPr/>
          <p:nvPr/>
        </p:nvSpPr>
        <p:spPr>
          <a:xfrm>
            <a:off x="337752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414" name="CustomShape 10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2341232" h="3866894">
                <a:moveTo>
                  <a:pt x="2341232" y="386689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415" name="CustomShape 11"/>
          <p:cNvSpPr/>
          <p:nvPr/>
        </p:nvSpPr>
        <p:spPr>
          <a:xfrm>
            <a:off x="108144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416" name="CustomShape 12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1952942" h="3033804">
                <a:moveTo>
                  <a:pt x="326375" y="3033805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  <p:sp>
        <p:nvSpPr>
          <p:cNvPr id="417" name="CustomShape 13"/>
          <p:cNvSpPr/>
          <p:nvPr/>
        </p:nvSpPr>
        <p:spPr>
          <a:xfrm>
            <a:off x="37224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418" name="CustomShape 14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1952942" h="1952941">
                <a:moveTo>
                  <a:pt x="340262" y="851466"/>
                </a:moveTo>
              </a:path>
            </a:pathLst>
          </a:custGeom>
          <a:noFill/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1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Grün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05E3DB1-946C-45F4-88B9-EC239CD1708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2" name="Table 4"/>
          <p:cNvGraphicFramePr/>
          <p:nvPr/>
        </p:nvGraphicFramePr>
        <p:xfrm>
          <a:off x="371520" y="1052640"/>
          <a:ext cx="11412360" cy="1933920"/>
        </p:xfrm>
        <a:graphic>
          <a:graphicData uri="http://schemas.openxmlformats.org/drawingml/2006/table">
            <a:tbl>
              <a:tblPr/>
              <a:tblGrid>
                <a:gridCol w="3781800"/>
                <a:gridCol w="3814920"/>
                <a:gridCol w="3816000"/>
              </a:tblGrid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Überschrift 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</a:tr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Grau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0D344B7-7BF3-49FA-BAA0-DF737343AB9B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6" name="Table 4"/>
          <p:cNvGraphicFramePr/>
          <p:nvPr/>
        </p:nvGraphicFramePr>
        <p:xfrm>
          <a:off x="371520" y="1052640"/>
          <a:ext cx="11411640" cy="1960200"/>
        </p:xfrm>
        <a:graphic>
          <a:graphicData uri="http://schemas.openxmlformats.org/drawingml/2006/table">
            <a:tbl>
              <a:tblPr/>
              <a:tblGrid>
                <a:gridCol w="3440880"/>
                <a:gridCol w="4398480"/>
                <a:gridCol w="3572640"/>
              </a:tblGrid>
              <a:tr h="354600"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648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</a:tr>
              <a:tr h="818640">
                <a:tc>
                  <a:txBody>
                    <a:bodyPr lIns="124200" rIns="12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  <a:tr h="787320">
                <a:tc>
                  <a:txBody>
                    <a:bodyPr lIns="124200" rIns="12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Diagramm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BC20076-20BC-496D-A013-92EB9AEE78D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30" name="Inhaltsplatzhalter 14"/>
          <p:cNvGraphicFramePr/>
          <p:nvPr/>
        </p:nvGraphicFramePr>
        <p:xfrm>
          <a:off x="371520" y="1052640"/>
          <a:ext cx="1141128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31" name="CustomShape 4"/>
          <p:cNvSpPr/>
          <p:nvPr/>
        </p:nvSpPr>
        <p:spPr>
          <a:xfrm>
            <a:off x="4439880" y="3412800"/>
            <a:ext cx="2653200" cy="3592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Grafik oder Bild einfügen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Listen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1A219559-FCF2-4F34-AA84-58A2327FAD1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35" name="Table 4"/>
          <p:cNvGraphicFramePr/>
          <p:nvPr/>
        </p:nvGraphicFramePr>
        <p:xfrm>
          <a:off x="371520" y="1052640"/>
          <a:ext cx="11411640" cy="4373640"/>
        </p:xfrm>
        <a:graphic>
          <a:graphicData uri="http://schemas.openxmlformats.org/drawingml/2006/table">
            <a:tbl>
              <a:tblPr/>
              <a:tblGrid>
                <a:gridCol w="5679720"/>
                <a:gridCol w="5732280"/>
              </a:tblGrid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Studierende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6643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Furtwangen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3534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Schwenningen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2491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Studierende Tuttlingen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618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Fakultäten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Bachelorstudiengänge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</a:rPr>
                        <a:t>Masterstudiengänge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Professuren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172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</a:tbl>
          </a:graphicData>
        </a:graphic>
      </p:graphicFrame>
      <p:sp>
        <p:nvSpPr>
          <p:cNvPr id="436" name="CustomShape 5"/>
          <p:cNvSpPr/>
          <p:nvPr/>
        </p:nvSpPr>
        <p:spPr>
          <a:xfrm>
            <a:off x="7848360" y="5827320"/>
            <a:ext cx="34358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Stand: Wintersemester 2015/16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6"/>
          <p:cNvSpPr/>
          <p:nvPr/>
        </p:nvSpPr>
        <p:spPr>
          <a:xfrm>
            <a:off x="4768920" y="3152880"/>
            <a:ext cx="2653200" cy="51912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Daten eintragen oder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Links zum Corporate Design der HFU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06A2599-539C-4136-A72D-A82EA5416205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642960" y="203976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finden alle Downloadbaren HFU-CD Elemente unter: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https://marke.hs-furtwangen.de/home/download/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774720" y="357300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Einblick in den HFU-Corporate Design Leitfaden finden Sie unter: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https://marke.hs-furtwangen.de/fileadmin/user_upload/Downloads/CDManual_2014.pdf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" descr=""/>
          <p:cNvPicPr/>
          <p:nvPr/>
        </p:nvPicPr>
        <p:blipFill>
          <a:blip r:embed="rId1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Heutige Agenda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Umsehen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Namen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A63466D-638B-46BE-98D3-8CDBD6457D0D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PowerPoint Vorlage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Vorbereitung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 Tracker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7E387A-A5A6-43C1-A2CA-2D4C6C4C687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D1C3E2-59B3-4486-943D-94F2B6BD68D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700200" y="1188720"/>
            <a:ext cx="478584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72680" y="18482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Neue Idee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 rot="1593600">
            <a:off x="3081960" y="27259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7"/>
          <p:cNvSpPr/>
          <p:nvPr/>
        </p:nvSpPr>
        <p:spPr>
          <a:xfrm>
            <a:off x="3673080" y="29289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 rot="1593600">
            <a:off x="6159960" y="382860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9"/>
          <p:cNvSpPr/>
          <p:nvPr/>
        </p:nvSpPr>
        <p:spPr>
          <a:xfrm>
            <a:off x="6710040" y="39650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Vorbereitung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0"/>
          <p:cNvSpPr/>
          <p:nvPr/>
        </p:nvSpPr>
        <p:spPr>
          <a:xfrm>
            <a:off x="9708120" y="50097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Arbeit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1"/>
          <p:cNvSpPr/>
          <p:nvPr/>
        </p:nvSpPr>
        <p:spPr>
          <a:xfrm rot="1593600">
            <a:off x="9192960" y="50173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BF05D28A-1115-4F93-ADE1-966068044E6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700200" y="1188720"/>
            <a:ext cx="7254720" cy="37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Gibt es sowas schon 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Google (ist dein freund)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GitHub.com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OpenHub.net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Free Software Directory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59C0759-264D-4748-BBC2-AB9342781725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664200" y="936720"/>
            <a:ext cx="908352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gelößt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→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Freuen und anwenden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in bearbeitung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→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Freuen und mithelfen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Problem unbehandelt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→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eingenes Projekt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5"/>
          <p:cNvSpPr/>
          <p:nvPr/>
        </p:nvSpPr>
        <p:spPr>
          <a:xfrm>
            <a:off x="664920" y="2948400"/>
            <a:ext cx="908352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Namen aussuchen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 vergeben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Bleibt im Gedächnis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Hat was mit der Funktion zu tun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Als domain verfügbar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8C38FF8-960C-47AD-8D3A-392666A2D0C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664200" y="252000"/>
            <a:ext cx="9083520" cy="49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 Anything Licence” (MIT Lizenz)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172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Erlaubt im grunde alles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1728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Keine Verantwortung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GNU General Public Licence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Wenn dein code nicht in geschützte Programme soll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151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MUSS NOCH WAS HIN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Infrastruktiur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1876653-751C-496F-B361-0A6E59728DE5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700200" y="1188720"/>
            <a:ext cx="9083520" cy="70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Inhalt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Die Beschreibung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Features und Requirements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Versionskontrolle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Bugtracker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Forum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Technik Dahinter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Selber machen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“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Canned Hosting”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Forum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Versionsverwaltung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Bug Tracker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525240" y="3418920"/>
            <a:ext cx="2419560" cy="1554120"/>
          </a:xfrm>
          <a:prstGeom prst="rect">
            <a:avLst/>
          </a:prstGeom>
          <a:ln>
            <a:noFill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8" name="CustomShape 2"/>
          <p:cNvSpPr/>
          <p:nvPr/>
        </p:nvSpPr>
        <p:spPr>
          <a:xfrm>
            <a:off x="3389040" y="3418920"/>
            <a:ext cx="2419560" cy="1554120"/>
          </a:xfrm>
          <a:prstGeom prst="rect">
            <a:avLst/>
          </a:prstGeom>
          <a:ln>
            <a:noFill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9" name="CustomShape 3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Claim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6528240" y="1076400"/>
            <a:ext cx="5231160" cy="49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0" bIns="108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Gestaltungselement kann positiv oder negativ auf Flächen oder Bildmotive gestellt werden. Es wird dabei transparent gestellt und wie ein Wasserzeichen eingesetzt.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Typoelement ist fest angelegt und um 10 ° gekippt. Es darf weder in Form und Inhalt verändert werden.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Der Claim darf oben, seitlich, unten sowie gleichzeitig an allen Seiten, angeschnitten werden. Es sollte aber darauf geachtet werden, dass er noch lesbar 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5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6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7F63E72-519D-4D8B-AD37-6FD85381FF1D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3" name="Picture 2" descr=""/>
          <p:cNvPicPr/>
          <p:nvPr/>
        </p:nvPicPr>
        <p:blipFill>
          <a:blip r:embed="rId1"/>
          <a:stretch/>
        </p:blipFill>
        <p:spPr>
          <a:xfrm>
            <a:off x="828000" y="166176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324" name="Picture 3" descr=""/>
          <p:cNvPicPr/>
          <p:nvPr/>
        </p:nvPicPr>
        <p:blipFill>
          <a:blip r:embed="rId2"/>
          <a:stretch/>
        </p:blipFill>
        <p:spPr>
          <a:xfrm>
            <a:off x="813240" y="356328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325" name="Picture 6" descr=""/>
          <p:cNvPicPr/>
          <p:nvPr/>
        </p:nvPicPr>
        <p:blipFill>
          <a:blip r:embed="rId3"/>
          <a:stretch/>
        </p:blipFill>
        <p:spPr>
          <a:xfrm>
            <a:off x="3359520" y="3576240"/>
            <a:ext cx="2473560" cy="1294920"/>
          </a:xfrm>
          <a:prstGeom prst="rect">
            <a:avLst/>
          </a:prstGeom>
          <a:ln>
            <a:noFill/>
          </a:ln>
        </p:spPr>
      </p:pic>
      <p:sp>
        <p:nvSpPr>
          <p:cNvPr id="326" name="CustomShape 7"/>
          <p:cNvSpPr/>
          <p:nvPr/>
        </p:nvSpPr>
        <p:spPr>
          <a:xfrm>
            <a:off x="7052760" y="4585680"/>
            <a:ext cx="1861560" cy="1150920"/>
          </a:xfrm>
          <a:prstGeom prst="rect">
            <a:avLst/>
          </a:prstGeom>
          <a:ln>
            <a:noFill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27" name="Picture 3" descr=""/>
          <p:cNvPicPr/>
          <p:nvPr/>
        </p:nvPicPr>
        <p:blipFill>
          <a:blip r:embed="rId4"/>
          <a:stretch/>
        </p:blipFill>
        <p:spPr>
          <a:xfrm>
            <a:off x="7032240" y="4479120"/>
            <a:ext cx="1897200" cy="1294920"/>
          </a:xfrm>
          <a:prstGeom prst="rect">
            <a:avLst/>
          </a:prstGeom>
          <a:ln>
            <a:noFill/>
          </a:ln>
        </p:spPr>
      </p:pic>
      <p:sp>
        <p:nvSpPr>
          <p:cNvPr id="328" name="CustomShape 8"/>
          <p:cNvSpPr/>
          <p:nvPr/>
        </p:nvSpPr>
        <p:spPr>
          <a:xfrm>
            <a:off x="9347760" y="4581000"/>
            <a:ext cx="1792080" cy="1150920"/>
          </a:xfrm>
          <a:prstGeom prst="rect">
            <a:avLst/>
          </a:prstGeom>
          <a:ln>
            <a:noFill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29" name="Picture 6" descr=""/>
          <p:cNvPicPr/>
          <p:nvPr/>
        </p:nvPicPr>
        <p:blipFill>
          <a:blip r:embed="rId5"/>
          <a:stretch/>
        </p:blipFill>
        <p:spPr>
          <a:xfrm>
            <a:off x="9264600" y="4599360"/>
            <a:ext cx="2026440" cy="1060920"/>
          </a:xfrm>
          <a:prstGeom prst="rect">
            <a:avLst/>
          </a:prstGeom>
          <a:ln>
            <a:noFill/>
          </a:ln>
        </p:spPr>
      </p:pic>
      <p:pic>
        <p:nvPicPr>
          <p:cNvPr id="330" name="Picture 14" descr=""/>
          <p:cNvPicPr/>
          <p:nvPr/>
        </p:nvPicPr>
        <p:blipFill>
          <a:blip r:embed="rId6"/>
          <a:stretch/>
        </p:blipFill>
        <p:spPr>
          <a:xfrm>
            <a:off x="3468600" y="1679040"/>
            <a:ext cx="2292480" cy="120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Application>LibreOffice/5.1.6.2$Linux_X86_64 LibreOffice_project/10m0$Build-2</Application>
  <Words>579</Words>
  <Paragraphs>125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2015-10-13T10:29:52Z</dcterms:created>
  <dc:creator>kin(at)hs-furtwangen.de</dc:creator>
  <dc:description/>
  <cp:keywords>PPT-Vorlage</cp:keywords>
  <dc:language>en-US</dc:language>
  <cp:lastModifiedBy/>
  <dcterms:modified xsi:type="dcterms:W3CDTF">2017-04-17T09:43:08Z</dcterms:modified>
  <cp:revision>112</cp:revision>
  <dc:subject/>
  <dc:title>Hochschule Furtwangen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anager">
    <vt:lpwstr>Edmund Kintzinger</vt:lpwstr>
  </property>
  <property fmtid="{D5CDD505-2E9C-101B-9397-08002B2CF9AE}" pid="8" name="Notes">
    <vt:i4>1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12</vt:i4>
  </property>
  <property fmtid="{D5CDD505-2E9C-101B-9397-08002B2CF9AE}" pid="13" name="Tfs.IsStoryboard">
    <vt:bool>1</vt:bool>
  </property>
</Properties>
</file>